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7"/>
  </p:notesMasterIdLst>
  <p:sldIdLst>
    <p:sldId id="259" r:id="rId2"/>
    <p:sldId id="257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0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3355B-726C-4B69-A224-45266DE3D017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7CC55-23B9-485C-8FED-BCE327677F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2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modélisation et hypothèses faites</a:t>
            </a:r>
          </a:p>
          <a:p>
            <a:r>
              <a:rPr lang="fr-FR" dirty="0"/>
              <a:t>Premier modèle en mécanique du point</a:t>
            </a:r>
          </a:p>
          <a:p>
            <a:r>
              <a:rPr lang="fr-FR" dirty="0"/>
              <a:t>Limitation</a:t>
            </a:r>
          </a:p>
          <a:p>
            <a:r>
              <a:rPr lang="fr-FR" dirty="0"/>
              <a:t>Evolution du modèle physique</a:t>
            </a:r>
          </a:p>
          <a:p>
            <a:r>
              <a:rPr lang="fr-FR" dirty="0"/>
              <a:t>Ajouter la vidéo coupée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829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Donner une vision d’ensemble aux examinateurs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476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9432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638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2851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368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4091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337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263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4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7809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80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763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513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476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58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03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367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8C867-03A6-4456-A885-A86DD0D7C552}" type="datetimeFigureOut">
              <a:rPr lang="fr-FR" smtClean="0"/>
              <a:t>08/06/2021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451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EA3C5-F412-48C1-A81F-04236E43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275" y="684194"/>
            <a:ext cx="4620584" cy="2744806"/>
          </a:xfrm>
        </p:spPr>
        <p:txBody>
          <a:bodyPr>
            <a:normAutofit/>
          </a:bodyPr>
          <a:lstStyle/>
          <a:p>
            <a:pPr algn="l"/>
            <a:r>
              <a:rPr lang="fr-FR" sz="4400" dirty="0"/>
              <a:t>Simulation d’un jeu de billard français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988C6EB-5AE8-49F2-8309-B23E1D712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275" y="3785050"/>
            <a:ext cx="4620584" cy="775494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Programmation – conception de l’IHM</a:t>
            </a:r>
          </a:p>
        </p:txBody>
      </p:sp>
      <p:pic>
        <p:nvPicPr>
          <p:cNvPr id="5" name="Picture 4" descr="Boules sur table de billard">
            <a:extLst>
              <a:ext uri="{FF2B5EF4-FFF2-40B4-BE49-F238E27FC236}">
                <a16:creationId xmlns:a16="http://schemas.microsoft.com/office/drawing/2014/main" id="{9207A942-9502-4EAB-912D-70F1C623E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31" r="23749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932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35C085-ADE7-47B0-BEDB-E3FB3453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20D96E0-7EDF-4A2F-8D78-789E125A8F7D}"/>
              </a:ext>
            </a:extLst>
          </p:cNvPr>
          <p:cNvSpPr txBox="1"/>
          <p:nvPr/>
        </p:nvSpPr>
        <p:spPr>
          <a:xfrm>
            <a:off x="534256" y="3256907"/>
            <a:ext cx="3965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Premier modèle en mécanique du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Limitation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Evolution du modèle physique</a:t>
            </a:r>
          </a:p>
          <a:p>
            <a:endParaRPr lang="fr-FR" dirty="0"/>
          </a:p>
        </p:txBody>
      </p:sp>
      <p:pic>
        <p:nvPicPr>
          <p:cNvPr id="6" name="Collision">
            <a:hlinkClick r:id="" action="ppaction://media"/>
            <a:extLst>
              <a:ext uri="{FF2B5EF4-FFF2-40B4-BE49-F238E27FC236}">
                <a16:creationId xmlns:a16="http://schemas.microsoft.com/office/drawing/2014/main" id="{CB5D11D0-DB6B-4CBC-BBF2-1244CD5E2F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5209830" y="-516606"/>
            <a:ext cx="2182812" cy="3881437"/>
          </a:xfrm>
        </p:spPr>
      </p:pic>
    </p:spTree>
    <p:extLst>
      <p:ext uri="{BB962C8B-B14F-4D97-AF65-F5344CB8AC3E}">
        <p14:creationId xmlns:p14="http://schemas.microsoft.com/office/powerpoint/2010/main" val="10506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068B00-2FCC-41CB-97A1-8782ABA84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459DCA-D3B2-4031-940B-65F0DFFAA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6854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605B6A-EAF0-4672-8F94-19204725C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fr-FR" sz="5000" dirty="0"/>
              <a:t>Structure du programme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9C8963-FA4E-4CDB-B60C-2D3F4A30E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5" name="Espace réservé du contenu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F79209F7-3265-487B-93EC-25B0F3524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13" y="0"/>
            <a:ext cx="7784388" cy="686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64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E20051-6A81-43B5-AA77-DAC00FCB4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Point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B7A9FA-602B-4292-9506-637E244D5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338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117</TotalTime>
  <Words>61</Words>
  <Application>Microsoft Office PowerPoint</Application>
  <PresentationFormat>Grand écran</PresentationFormat>
  <Paragraphs>17</Paragraphs>
  <Slides>5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Trebuchet MS</vt:lpstr>
      <vt:lpstr>Wingdings 3</vt:lpstr>
      <vt:lpstr>Facette</vt:lpstr>
      <vt:lpstr>Simulation d’un jeu de billard français</vt:lpstr>
      <vt:lpstr>Introduction</vt:lpstr>
      <vt:lpstr>Plan:</vt:lpstr>
      <vt:lpstr>Structure du programme</vt:lpstr>
      <vt:lpstr>Point technique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d’un jeu de Billard</dc:title>
  <dc:creator>Matthieu BUISSET (FISE_2023)</dc:creator>
  <cp:lastModifiedBy>Matthieu BUISSET</cp:lastModifiedBy>
  <cp:revision>12</cp:revision>
  <dcterms:created xsi:type="dcterms:W3CDTF">2021-06-07T08:48:46Z</dcterms:created>
  <dcterms:modified xsi:type="dcterms:W3CDTF">2021-06-08T15:49:29Z</dcterms:modified>
</cp:coreProperties>
</file>

<file path=docProps/thumbnail.jpeg>
</file>